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2"/>
  </p:notesMasterIdLst>
  <p:handoutMasterIdLst>
    <p:handoutMasterId r:id="rId13"/>
  </p:handoutMasterIdLst>
  <p:sldIdLst>
    <p:sldId id="262" r:id="rId2"/>
    <p:sldId id="345" r:id="rId3"/>
    <p:sldId id="349" r:id="rId4"/>
    <p:sldId id="350" r:id="rId5"/>
    <p:sldId id="355" r:id="rId6"/>
    <p:sldId id="351" r:id="rId7"/>
    <p:sldId id="352" r:id="rId8"/>
    <p:sldId id="356" r:id="rId9"/>
    <p:sldId id="348" r:id="rId10"/>
    <p:sldId id="346" r:id="rId11"/>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0" autoAdjust="0"/>
    <p:restoredTop sz="72124" autoAdjust="0"/>
  </p:normalViewPr>
  <p:slideViewPr>
    <p:cSldViewPr snapToGrid="0" snapToObjects="1">
      <p:cViewPr varScale="1">
        <p:scale>
          <a:sx n="69" d="100"/>
          <a:sy n="69" d="100"/>
        </p:scale>
        <p:origin x="1574" y="91"/>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3/24/2025</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3/24/2025</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Give evidence to the publication on peer review journals with IF.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research methodology</a:t>
            </a:r>
            <a:r>
              <a:rPr lang="en-US" sz="1200" kern="1200" baseline="0" dirty="0">
                <a:solidFill>
                  <a:schemeClr val="tx1"/>
                </a:solidFill>
                <a:effectLst/>
                <a:latin typeface="+mn-lt"/>
                <a:ea typeface="+mn-ea"/>
                <a:cs typeface="+mn-cs"/>
              </a:rPr>
              <a:t>, considering that background, state of knowledge and research objectives have been already presented in the 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year of the program. </a:t>
            </a:r>
          </a:p>
          <a:p>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However, in the oral presentation, for the audience is very useful to have immediately an idea of the research aims of the candidate in order to assess if the background and justification are properly organized.</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18339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criteria of selection and/or selected sites,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experimental areas or equivalent unit of the analysis, scheduled field and/or laboratory activities, possible collaborations with other organizations, etc.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most relevant component of the presentation. Give to this part the appropriate role.</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176741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Scheduled 3</a:t>
            </a:r>
            <a:r>
              <a:rPr lang="en-US" sz="1200" b="1" kern="1200" baseline="30000" dirty="0">
                <a:solidFill>
                  <a:schemeClr val="tx1"/>
                </a:solidFill>
                <a:effectLst/>
                <a:latin typeface="+mn-lt"/>
                <a:ea typeface="+mn-ea"/>
                <a:cs typeface="+mn-cs"/>
              </a:rPr>
              <a:t>rd</a:t>
            </a:r>
            <a:r>
              <a:rPr lang="en-US" sz="1200" b="1" kern="1200" dirty="0">
                <a:solidFill>
                  <a:schemeClr val="tx1"/>
                </a:solidFill>
                <a:effectLst/>
                <a:latin typeface="+mn-lt"/>
                <a:ea typeface="+mn-ea"/>
                <a:cs typeface="+mn-cs"/>
              </a:rPr>
              <a:t> year activities</a:t>
            </a:r>
            <a:r>
              <a:rPr lang="en-US" sz="1200" kern="1200" dirty="0">
                <a:solidFill>
                  <a:schemeClr val="tx1"/>
                </a:solidFill>
                <a:effectLst/>
                <a:latin typeface="+mn-lt"/>
                <a:ea typeface="+mn-ea"/>
                <a:cs typeface="+mn-cs"/>
              </a:rPr>
              <a:t>: learning, networking and research activities planned for the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a:t>
            </a:r>
            <a:r>
              <a:rPr lang="en-US" sz="1200" kern="1200" dirty="0" err="1">
                <a:solidFill>
                  <a:schemeClr val="tx1"/>
                </a:solidFill>
                <a:effectLst/>
                <a:latin typeface="+mn-lt"/>
                <a:ea typeface="+mn-ea"/>
                <a:cs typeface="+mn-cs"/>
              </a:rPr>
              <a:t>etc</a:t>
            </a:r>
            <a:r>
              <a:rPr lang="it-IT" sz="1200" kern="1200" dirty="0">
                <a:solidFill>
                  <a:schemeClr val="tx1"/>
                </a:solidFill>
                <a:effectLst/>
                <a:latin typeface="+mn-lt"/>
                <a:ea typeface="+mn-ea"/>
                <a:cs typeface="+mn-cs"/>
              </a:rPr>
              <a:t>.</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9</a:t>
            </a:fld>
            <a:endParaRPr lang="en-US"/>
          </a:p>
        </p:txBody>
      </p:sp>
    </p:spTree>
    <p:extLst>
      <p:ext uri="{BB962C8B-B14F-4D97-AF65-F5344CB8AC3E}">
        <p14:creationId xmlns:p14="http://schemas.microsoft.com/office/powerpoint/2010/main" val="6852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2</a:t>
            </a:r>
            <a:r>
              <a:rPr lang="en-GB" sz="2700" baseline="30000" dirty="0">
                <a:solidFill>
                  <a:srgbClr val="C00000"/>
                </a:solidFill>
                <a:cs typeface="Aharoni" pitchFamily="2" charset="-79"/>
              </a:rPr>
              <a:t>nd</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it-IT" sz="2000" dirty="0" err="1">
                <a:latin typeface="+mj-lt"/>
              </a:rPr>
              <a:t>PhD</a:t>
            </a:r>
            <a:r>
              <a:rPr lang="it-IT" sz="2000" dirty="0">
                <a:latin typeface="+mj-lt"/>
              </a:rPr>
              <a:t> </a:t>
            </a:r>
            <a:r>
              <a:rPr lang="it-IT" sz="2000" dirty="0" err="1">
                <a:latin typeface="+mj-lt"/>
              </a:rPr>
              <a:t>student</a:t>
            </a:r>
            <a:r>
              <a:rPr lang="it-IT" sz="2000" dirty="0">
                <a:latin typeface="+mj-lt"/>
              </a:rPr>
              <a: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en-GB" sz="3500" b="1" dirty="0">
                <a:solidFill>
                  <a:srgbClr val="C00000"/>
                </a:solidFill>
                <a:cs typeface="Aharoni" pitchFamily="2" charset="-79"/>
              </a:rPr>
              <a:t>Outline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75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Research methodology</a:t>
            </a:r>
          </a:p>
          <a:p>
            <a:r>
              <a:rPr lang="en-US" dirty="0">
                <a:latin typeface="+mj-lt"/>
              </a:rPr>
              <a:t>Research results</a:t>
            </a:r>
            <a:endParaRPr lang="en-US" i="1" dirty="0">
              <a:solidFill>
                <a:srgbClr val="FF0000"/>
              </a:solidFill>
              <a:latin typeface="+mj-lt"/>
            </a:endParaRP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Learning and networking activities</a:t>
            </a:r>
          </a:p>
          <a:p>
            <a:r>
              <a:rPr lang="en-US" dirty="0">
                <a:latin typeface="+mj-lt"/>
              </a:rPr>
              <a:t>Activities scheduled in the 3</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800" b="1">
                <a:solidFill>
                  <a:schemeClr val="bg1"/>
                </a:solidFill>
              </a:rPr>
              <a:t>Research activities</a:t>
            </a:r>
            <a:endParaRPr lang="it-IT" sz="4800" b="1" dirty="0">
              <a:solidFill>
                <a:schemeClr val="bg1"/>
              </a:solidFill>
            </a:endParaRPr>
          </a:p>
        </p:txBody>
      </p:sp>
    </p:spTree>
    <p:extLst>
      <p:ext uri="{BB962C8B-B14F-4D97-AF65-F5344CB8AC3E}">
        <p14:creationId xmlns:p14="http://schemas.microsoft.com/office/powerpoint/2010/main" val="163558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4531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35637"/>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24287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AF171F"/>
                </a:solidFill>
              </a:rPr>
              <a:t>Activities scheduled in the 3</a:t>
            </a:r>
            <a:r>
              <a:rPr lang="en-GB" sz="3600" b="1" baseline="30000" dirty="0">
                <a:solidFill>
                  <a:srgbClr val="AF171F"/>
                </a:solidFill>
              </a:rPr>
              <a:t>rd</a:t>
            </a:r>
            <a:r>
              <a:rPr lang="en-GB"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9195</TotalTime>
  <Words>445</Words>
  <Application>Microsoft Office PowerPoint</Application>
  <PresentationFormat>Presentazione su schermo (4:3)</PresentationFormat>
  <Paragraphs>50</Paragraphs>
  <Slides>10</Slides>
  <Notes>10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Times New Roman</vt:lpstr>
      <vt:lpstr>TESAF_DESTRA_ALTO</vt:lpstr>
      <vt:lpstr>Results of the 2nd year of the program Title</vt:lpstr>
      <vt:lpstr>Outline</vt:lpstr>
      <vt:lpstr>Presentazione standard di PowerPoint</vt:lpstr>
      <vt:lpstr>Research organization Research questions and objectives</vt:lpstr>
      <vt:lpstr>Research organization Background and justification </vt:lpstr>
      <vt:lpstr>Research organization Research methodology</vt:lpstr>
      <vt:lpstr>Research results</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Francesco</cp:lastModifiedBy>
  <cp:revision>827</cp:revision>
  <cp:lastPrinted>2013-11-27T15:21:15Z</cp:lastPrinted>
  <dcterms:created xsi:type="dcterms:W3CDTF">2013-11-25T10:12:09Z</dcterms:created>
  <dcterms:modified xsi:type="dcterms:W3CDTF">2025-03-24T14:34:49Z</dcterms:modified>
</cp:coreProperties>
</file>