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4"/>
  </p:notesMasterIdLst>
  <p:handoutMasterIdLst>
    <p:handoutMasterId r:id="rId15"/>
  </p:handoutMasterIdLst>
  <p:sldIdLst>
    <p:sldId id="262" r:id="rId2"/>
    <p:sldId id="345" r:id="rId3"/>
    <p:sldId id="356" r:id="rId4"/>
    <p:sldId id="350" r:id="rId5"/>
    <p:sldId id="349" r:id="rId6"/>
    <p:sldId id="347" r:id="rId7"/>
    <p:sldId id="351" r:id="rId8"/>
    <p:sldId id="352" r:id="rId9"/>
    <p:sldId id="355" r:id="rId10"/>
    <p:sldId id="344" r:id="rId11"/>
    <p:sldId id="348" r:id="rId12"/>
    <p:sldId id="346" r:id="rId13"/>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3" autoAdjust="0"/>
    <p:restoredTop sz="72279" autoAdjust="0"/>
  </p:normalViewPr>
  <p:slideViewPr>
    <p:cSldViewPr snapToGrid="0" snapToObjects="1">
      <p:cViewPr varScale="1">
        <p:scale>
          <a:sx n="99" d="100"/>
          <a:sy n="99" d="100"/>
        </p:scale>
        <p:origin x="3123" y="55"/>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12/9/2024</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12/9/2024</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a:solidFill>
                  <a:schemeClr val="tx1"/>
                </a:solidFill>
                <a:effectLst/>
                <a:latin typeface="+mn-lt"/>
                <a:ea typeface="+mn-ea"/>
                <a:cs typeface="+mn-cs"/>
              </a:rPr>
              <a:t>Learning and networking activities</a:t>
            </a:r>
            <a:r>
              <a:rPr lang="en-US" sz="1200" kern="1200" dirty="0">
                <a:solidFill>
                  <a:schemeClr val="tx1"/>
                </a:solidFill>
                <a:effectLst/>
                <a:latin typeface="+mn-lt"/>
                <a:ea typeface="+mn-ea"/>
                <a:cs typeface="+mn-cs"/>
              </a:rPr>
              <a:t> (to give evidence that you got the minimum 20 ECTS required by the program)</a:t>
            </a:r>
          </a:p>
          <a:p>
            <a:pPr marL="171450" indent="-171450">
              <a:buFontTx/>
              <a:buChar char="-"/>
            </a:pPr>
            <a:r>
              <a:rPr lang="en-US" sz="1200" kern="1200" dirty="0">
                <a:solidFill>
                  <a:schemeClr val="tx1"/>
                </a:solidFill>
                <a:effectLst/>
                <a:latin typeface="+mn-lt"/>
                <a:ea typeface="+mn-ea"/>
                <a:cs typeface="+mn-cs"/>
              </a:rPr>
              <a:t>Compulsory courses of the Program</a:t>
            </a:r>
            <a:endParaRPr lang="it-IT"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Other learning activities</a:t>
            </a:r>
            <a:endParaRPr lang="it-IT"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Participation to national or international conferences, seminars, workshops; stages, short term scientific missions and contacted organizations and persons</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10</a:t>
            </a:fld>
            <a:endParaRPr lang="en-US"/>
          </a:p>
        </p:txBody>
      </p:sp>
    </p:spTree>
    <p:extLst>
      <p:ext uri="{BB962C8B-B14F-4D97-AF65-F5344CB8AC3E}">
        <p14:creationId xmlns:p14="http://schemas.microsoft.com/office/powerpoint/2010/main" val="864506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noProof="0" dirty="0">
                <a:solidFill>
                  <a:schemeClr val="tx1"/>
                </a:solidFill>
                <a:effectLst/>
                <a:latin typeface="+mn-lt"/>
                <a:ea typeface="+mn-ea"/>
                <a:cs typeface="+mn-cs"/>
              </a:rPr>
              <a:t>Scheduled 2</a:t>
            </a:r>
            <a:r>
              <a:rPr lang="en-GB" sz="1200" b="1" kern="1200" baseline="30000" noProof="0" dirty="0">
                <a:solidFill>
                  <a:schemeClr val="tx1"/>
                </a:solidFill>
                <a:effectLst/>
                <a:latin typeface="+mn-lt"/>
                <a:ea typeface="+mn-ea"/>
                <a:cs typeface="+mn-cs"/>
              </a:rPr>
              <a:t>nd</a:t>
            </a:r>
            <a:r>
              <a:rPr lang="en-GB" sz="1200" b="1" kern="1200" noProof="0" dirty="0">
                <a:solidFill>
                  <a:schemeClr val="tx1"/>
                </a:solidFill>
                <a:effectLst/>
                <a:latin typeface="+mn-lt"/>
                <a:ea typeface="+mn-ea"/>
                <a:cs typeface="+mn-cs"/>
              </a:rPr>
              <a:t> year activities</a:t>
            </a:r>
            <a:r>
              <a:rPr lang="en-GB" sz="1200" kern="1200" noProof="0" dirty="0">
                <a:solidFill>
                  <a:schemeClr val="tx1"/>
                </a:solidFill>
                <a:effectLst/>
                <a:latin typeface="+mn-lt"/>
                <a:ea typeface="+mn-ea"/>
                <a:cs typeface="+mn-cs"/>
              </a:rPr>
              <a:t>: learning, networking and research activities planned for the 2</a:t>
            </a:r>
            <a:r>
              <a:rPr lang="en-GB" sz="1200" kern="1200" baseline="30000" noProof="0" dirty="0">
                <a:solidFill>
                  <a:schemeClr val="tx1"/>
                </a:solidFill>
                <a:effectLst/>
                <a:latin typeface="+mn-lt"/>
                <a:ea typeface="+mn-ea"/>
                <a:cs typeface="+mn-cs"/>
              </a:rPr>
              <a:t>nd</a:t>
            </a:r>
            <a:r>
              <a:rPr lang="en-GB" sz="1200" kern="1200" noProof="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etc.</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11</a:t>
            </a:fld>
            <a:endParaRPr lang="en-US"/>
          </a:p>
        </p:txBody>
      </p:sp>
    </p:spTree>
    <p:extLst>
      <p:ext uri="{BB962C8B-B14F-4D97-AF65-F5344CB8AC3E}">
        <p14:creationId xmlns:p14="http://schemas.microsoft.com/office/powerpoint/2010/main" val="68529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12</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state of knowledge.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and the State of knowledge. However, in the oral presentation, for the audience is very useful to have immediately an idea of the research aims of the candidate in order to assess if the background and justification are properly organized.</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16933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is the central section of the presentation</a:t>
            </a:r>
            <a:r>
              <a:rPr lang="en-US" sz="1200" kern="1200" dirty="0">
                <a:solidFill>
                  <a:schemeClr val="tx1"/>
                </a:solidFill>
                <a:effectLst/>
                <a:latin typeface="+mn-lt"/>
                <a:ea typeface="+mn-ea"/>
                <a:cs typeface="+mn-cs"/>
              </a:rPr>
              <a:t>: a state of the art of the thesis topic based on an extensive and updated literature review</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98853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possible criteria of selection and/or selected sites or experimental areas, scheduled field and/or laboratory activities, possible collaborations with other organizations, etc.</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compulsory. Use it, if you</a:t>
            </a:r>
            <a:r>
              <a:rPr lang="en-US" baseline="0" dirty="0"/>
              <a:t> have any preliminary result.</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9</a:t>
            </a:fld>
            <a:endParaRPr lang="en-US"/>
          </a:p>
        </p:txBody>
      </p:sp>
    </p:spTree>
    <p:extLst>
      <p:ext uri="{BB962C8B-B14F-4D97-AF65-F5344CB8AC3E}">
        <p14:creationId xmlns:p14="http://schemas.microsoft.com/office/powerpoint/2010/main" val="196998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09/12/2024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09/12/2024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1</a:t>
            </a:r>
            <a:r>
              <a:rPr lang="en-GB" sz="2700" baseline="30000" dirty="0">
                <a:solidFill>
                  <a:srgbClr val="C00000"/>
                </a:solidFill>
                <a:cs typeface="Aharoni" pitchFamily="2" charset="-79"/>
              </a:rPr>
              <a:t>st</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en-GB" sz="2000" dirty="0">
                <a:latin typeface="+mj-lt"/>
              </a:rPr>
              <a:t>PhD student: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3" name="CasellaDiTesto 2"/>
          <p:cNvSpPr txBox="1"/>
          <p:nvPr/>
        </p:nvSpPr>
        <p:spPr>
          <a:xfrm>
            <a:off x="2675467" y="577426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rmAutofit/>
          </a:bodyPr>
          <a:lstStyle/>
          <a:p>
            <a:pPr algn="l"/>
            <a:r>
              <a:rPr lang="it-IT" sz="3600" b="1" dirty="0">
                <a:solidFill>
                  <a:srgbClr val="AF171F"/>
                </a:solidFill>
                <a:cs typeface="Aharoni" pitchFamily="2" charset="-79"/>
              </a:rPr>
              <a:t>Learning &amp; networking </a:t>
            </a:r>
            <a:r>
              <a:rPr lang="it-IT" sz="3600" b="1" dirty="0" err="1">
                <a:solidFill>
                  <a:srgbClr val="AF171F"/>
                </a:solidFill>
                <a:cs typeface="Aharoni" pitchFamily="2" charset="-79"/>
              </a:rPr>
              <a:t>activities</a:t>
            </a:r>
            <a:endParaRPr lang="en-US" sz="3600" b="1" dirty="0">
              <a:solidFill>
                <a:srgbClr val="AF171F"/>
              </a:solidFill>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237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AF171F"/>
                </a:solidFill>
              </a:rPr>
              <a:t>Activities scheduled in the 2</a:t>
            </a:r>
            <a:r>
              <a:rPr lang="en-US" sz="3600" b="1" baseline="30000" dirty="0">
                <a:solidFill>
                  <a:srgbClr val="AF171F"/>
                </a:solidFill>
              </a:rPr>
              <a:t>nd</a:t>
            </a:r>
            <a:r>
              <a:rPr lang="en-US"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it-IT" sz="3500" b="1" dirty="0" err="1">
                <a:solidFill>
                  <a:srgbClr val="C00000"/>
                </a:solidFill>
                <a:latin typeface="Aharoni" pitchFamily="2" charset="-79"/>
                <a:cs typeface="Aharoni" pitchFamily="2" charset="-79"/>
              </a:rPr>
              <a:t>Outline</a:t>
            </a:r>
            <a:endParaRPr lang="en-US" sz="3500" b="1" dirty="0">
              <a:solidFill>
                <a:srgbClr val="C00000"/>
              </a:solidFill>
              <a:latin typeface="Aharoni" pitchFamily="2" charset="-79"/>
              <a:cs typeface="Aharoni" pitchFamily="2" charset="-79"/>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700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State of knowledge </a:t>
            </a:r>
          </a:p>
          <a:p>
            <a:pPr lvl="1"/>
            <a:r>
              <a:rPr lang="en-US" dirty="0">
                <a:latin typeface="+mj-lt"/>
              </a:rPr>
              <a:t>Planned research methodology</a:t>
            </a:r>
          </a:p>
          <a:p>
            <a:r>
              <a:rPr lang="en-US" dirty="0">
                <a:latin typeface="+mj-lt"/>
              </a:rPr>
              <a:t>Preliminary research results </a:t>
            </a:r>
            <a:r>
              <a:rPr lang="en-US" i="1" dirty="0">
                <a:solidFill>
                  <a:srgbClr val="FF0000"/>
                </a:solidFill>
                <a:latin typeface="+mj-lt"/>
              </a:rPr>
              <a:t>(if any)</a:t>
            </a: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Learning and networking activities</a:t>
            </a:r>
          </a:p>
          <a:p>
            <a:r>
              <a:rPr lang="en-US" dirty="0">
                <a:latin typeface="+mj-lt"/>
              </a:rPr>
              <a:t>Activities scheduled in the 2</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Research activities</a:t>
            </a:r>
          </a:p>
        </p:txBody>
      </p:sp>
    </p:spTree>
    <p:extLst>
      <p:ext uri="{BB962C8B-B14F-4D97-AF65-F5344CB8AC3E}">
        <p14:creationId xmlns:p14="http://schemas.microsoft.com/office/powerpoint/2010/main" val="94559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63558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State of knowledge</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75225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Preliminary 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1498513162"/>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9205</TotalTime>
  <Words>509</Words>
  <Application>Microsoft Office PowerPoint</Application>
  <PresentationFormat>Presentazione su schermo (4:3)</PresentationFormat>
  <Paragraphs>59</Paragraphs>
  <Slides>12</Slides>
  <Notes>12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Aharoni</vt:lpstr>
      <vt:lpstr>Arial</vt:lpstr>
      <vt:lpstr>Calibri</vt:lpstr>
      <vt:lpstr>Times New Roman</vt:lpstr>
      <vt:lpstr>TESAF_DESTRA_ALTO</vt:lpstr>
      <vt:lpstr>Results of the 1st year of the program Title</vt:lpstr>
      <vt:lpstr>Outline</vt:lpstr>
      <vt:lpstr>Presentazione standard di PowerPoint</vt:lpstr>
      <vt:lpstr>Research organization Research questions and objectives</vt:lpstr>
      <vt:lpstr>Research organization Background and justification </vt:lpstr>
      <vt:lpstr>Research organization State of knowledge</vt:lpstr>
      <vt:lpstr>Research organization Research methodology</vt:lpstr>
      <vt:lpstr>Preliminary research results</vt:lpstr>
      <vt:lpstr>Presentazione standard di PowerPoint</vt:lpstr>
      <vt:lpstr>Learning &amp; networking activities</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Antonella</cp:lastModifiedBy>
  <cp:revision>823</cp:revision>
  <cp:lastPrinted>2013-11-27T15:21:15Z</cp:lastPrinted>
  <dcterms:created xsi:type="dcterms:W3CDTF">2013-11-25T10:12:09Z</dcterms:created>
  <dcterms:modified xsi:type="dcterms:W3CDTF">2024-12-09T10:33:59Z</dcterms:modified>
</cp:coreProperties>
</file>